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7" r:id="rId4"/>
    <p:sldId id="264" r:id="rId5"/>
    <p:sldId id="263" r:id="rId6"/>
    <p:sldId id="258" r:id="rId7"/>
    <p:sldId id="265" r:id="rId8"/>
    <p:sldId id="266" r:id="rId9"/>
    <p:sldId id="259" r:id="rId10"/>
    <p:sldId id="261" r:id="rId11"/>
    <p:sldId id="262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C6D2-76DA-4409-B243-C3A95906833F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DFAB-17D1-40B6-B371-DE300E2483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3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9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64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7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8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0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8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2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86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8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9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580B-5AF1-4BFF-B070-13BF0EB4838A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0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vDWWy4CMh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SMART, STARR en netwerken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716966"/>
            <a:ext cx="9144000" cy="540834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/>
              <a:t>Klas </a:t>
            </a:r>
            <a:r>
              <a:rPr lang="nl-NL" dirty="0" smtClean="0"/>
              <a:t>ZWOPT33L</a:t>
            </a:r>
          </a:p>
          <a:p>
            <a:r>
              <a:rPr lang="nl-NL" dirty="0" smtClean="0"/>
              <a:t>P13 Les2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1" y="155614"/>
            <a:ext cx="97536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13" y="3678973"/>
            <a:ext cx="4479880" cy="26168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4382"/>
            <a:ext cx="2824976" cy="29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Beschrijf je </a:t>
            </a:r>
            <a:r>
              <a:rPr lang="nl-NL" dirty="0" smtClean="0"/>
              <a:t>SMART doelstelling</a:t>
            </a:r>
            <a:r>
              <a:rPr lang="nl-NL" dirty="0" smtClean="0"/>
              <a:t> </a:t>
            </a:r>
            <a:r>
              <a:rPr lang="nl-NL" dirty="0" smtClean="0"/>
              <a:t>aan de rest van de groep. Vul eventueel je eigen </a:t>
            </a:r>
            <a:r>
              <a:rPr lang="nl-NL" dirty="0" smtClean="0"/>
              <a:t>doelstelling </a:t>
            </a:r>
            <a:r>
              <a:rPr lang="nl-NL" dirty="0" smtClean="0"/>
              <a:t>verder aan.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27" y="2681287"/>
            <a:ext cx="7124945" cy="34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Afsluiting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39" y="3047186"/>
            <a:ext cx="7102064" cy="22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14:30 - Aftrap</a:t>
            </a:r>
          </a:p>
          <a:p>
            <a:pPr marL="0" indent="0">
              <a:buNone/>
            </a:pPr>
            <a:r>
              <a:rPr lang="nl-NL" dirty="0" smtClean="0"/>
              <a:t>14:45 - Uitleg opdracht</a:t>
            </a:r>
          </a:p>
          <a:p>
            <a:pPr marL="0" indent="0">
              <a:buNone/>
            </a:pPr>
            <a:r>
              <a:rPr lang="nl-NL" dirty="0" smtClean="0"/>
              <a:t>15:00 - </a:t>
            </a:r>
            <a:r>
              <a:rPr lang="nl-NL" dirty="0" smtClean="0"/>
              <a:t>SMART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15:30 - Eigen </a:t>
            </a:r>
            <a:r>
              <a:rPr lang="nl-NL" dirty="0" smtClean="0"/>
              <a:t>SMART doel</a:t>
            </a:r>
            <a:r>
              <a:rPr lang="nl-NL" dirty="0" smtClean="0"/>
              <a:t> </a:t>
            </a:r>
            <a:r>
              <a:rPr lang="nl-NL" dirty="0" smtClean="0"/>
              <a:t>uitwerken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791" y="4001294"/>
            <a:ext cx="7188043" cy="255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3vDWWy4CMh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912493"/>
            <a:ext cx="7275001" cy="40921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606" y="3330033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82" y="3010829"/>
            <a:ext cx="5107918" cy="2553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1309" y="1878979"/>
            <a:ext cx="5873324" cy="2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772" y="2336161"/>
            <a:ext cx="11420410" cy="9757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72" y="3311912"/>
            <a:ext cx="11732957" cy="3523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333" y="3812419"/>
            <a:ext cx="3513150" cy="26552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877" y="4059973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65" y="2464421"/>
            <a:ext cx="11245174" cy="24532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230" y="4631821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93" y="3170723"/>
            <a:ext cx="6848707" cy="40664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768" y="2219091"/>
            <a:ext cx="12092232" cy="13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68610"/>
            <a:ext cx="9972675" cy="857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32" y="3303782"/>
            <a:ext cx="2143125" cy="2143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64" y="3978892"/>
            <a:ext cx="5031829" cy="13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Werk je eigen </a:t>
            </a:r>
            <a:r>
              <a:rPr lang="nl-NL" dirty="0" smtClean="0"/>
              <a:t>SMART doelstelling</a:t>
            </a:r>
            <a:r>
              <a:rPr lang="nl-NL" dirty="0" smtClean="0"/>
              <a:t> </a:t>
            </a:r>
            <a:r>
              <a:rPr lang="nl-NL" dirty="0" smtClean="0"/>
              <a:t>uit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58" y="2643071"/>
            <a:ext cx="80676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</Words>
  <Application>Microsoft Office PowerPoint</Application>
  <PresentationFormat>Breedbeeld</PresentationFormat>
  <Paragraphs>20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SMART, STARR en netwerken</vt:lpstr>
      <vt:lpstr>Planning</vt:lpstr>
      <vt:lpstr>SMART</vt:lpstr>
      <vt:lpstr>Smart</vt:lpstr>
      <vt:lpstr>sMart</vt:lpstr>
      <vt:lpstr>smArt</vt:lpstr>
      <vt:lpstr>smaRt</vt:lpstr>
      <vt:lpstr>smarT</vt:lpstr>
      <vt:lpstr>SMART</vt:lpstr>
      <vt:lpstr>SMART</vt:lpstr>
      <vt:lpstr>SMART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SMART, STARR en netwerken</dc:title>
  <dc:creator>Robert Soesman</dc:creator>
  <cp:lastModifiedBy>Robert Soesman</cp:lastModifiedBy>
  <cp:revision>18</cp:revision>
  <cp:lastPrinted>2018-09-19T06:45:38Z</cp:lastPrinted>
  <dcterms:created xsi:type="dcterms:W3CDTF">2018-09-11T08:26:33Z</dcterms:created>
  <dcterms:modified xsi:type="dcterms:W3CDTF">2018-09-19T06:45:56Z</dcterms:modified>
</cp:coreProperties>
</file>